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56" r:id="rId3"/>
    <p:sldId id="268" r:id="rId4"/>
    <p:sldId id="265" r:id="rId5"/>
    <p:sldId id="264" r:id="rId6"/>
    <p:sldId id="262" r:id="rId7"/>
    <p:sldId id="259" r:id="rId8"/>
    <p:sldId id="263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88"/>
    <p:restoredTop sz="94659"/>
  </p:normalViewPr>
  <p:slideViewPr>
    <p:cSldViewPr snapToGrid="0" snapToObjects="1">
      <p:cViewPr varScale="1">
        <p:scale>
          <a:sx n="95" d="100"/>
          <a:sy n="95" d="100"/>
        </p:scale>
        <p:origin x="3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A8A8E-C9D6-3542-8769-6C82CC6A144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B0734-1704-A14E-9486-89D140B7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68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30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80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DEC611-360F-4E12-BF5A-FAB093E0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775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345998" y="770005"/>
            <a:ext cx="54737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Insert the title of your presentation here</a:t>
            </a:r>
          </a:p>
        </p:txBody>
      </p:sp>
    </p:spTree>
    <p:extLst>
      <p:ext uri="{BB962C8B-B14F-4D97-AF65-F5344CB8AC3E}">
        <p14:creationId xmlns:p14="http://schemas.microsoft.com/office/powerpoint/2010/main" val="202583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93047" y="2828836"/>
            <a:ext cx="54737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Insert the title of your presentation here</a:t>
            </a:r>
          </a:p>
        </p:txBody>
      </p:sp>
    </p:spTree>
    <p:extLst>
      <p:ext uri="{BB962C8B-B14F-4D97-AF65-F5344CB8AC3E}">
        <p14:creationId xmlns:p14="http://schemas.microsoft.com/office/powerpoint/2010/main" val="16355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5217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&#10;&#10;描述已自动生成">
            <a:extLst>
              <a:ext uri="{FF2B5EF4-FFF2-40B4-BE49-F238E27FC236}">
                <a16:creationId xmlns:a16="http://schemas.microsoft.com/office/drawing/2014/main" id="{21DF9070-8FFF-4686-AE30-D5FCDE8C7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"/>
          <a:stretch/>
        </p:blipFill>
        <p:spPr>
          <a:xfrm>
            <a:off x="20" y="-40341"/>
            <a:ext cx="12191980" cy="68983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20CF9C-CD06-4C6E-B9A4-9F9914074FE4}"/>
              </a:ext>
            </a:extLst>
          </p:cNvPr>
          <p:cNvSpPr txBox="1"/>
          <p:nvPr/>
        </p:nvSpPr>
        <p:spPr>
          <a:xfrm>
            <a:off x="3442447" y="2286000"/>
            <a:ext cx="4726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Power Point Template</a:t>
            </a:r>
          </a:p>
          <a:p>
            <a:pPr algn="ctr"/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(insert graphs and charts here)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20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41BE62-EEE6-42DE-B1E5-0ED4BF99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" y="0"/>
            <a:ext cx="12171103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FE7116-4871-458D-8FE3-087FAAC27BFD}"/>
              </a:ext>
            </a:extLst>
          </p:cNvPr>
          <p:cNvSpPr txBox="1"/>
          <p:nvPr/>
        </p:nvSpPr>
        <p:spPr>
          <a:xfrm>
            <a:off x="3361765" y="2533385"/>
            <a:ext cx="4726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Power Point Template</a:t>
            </a:r>
          </a:p>
          <a:p>
            <a:pPr algn="ctr"/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(insert graphs and charts here)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14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63C74E-805A-4953-8F74-D749C106EECB}"/>
              </a:ext>
            </a:extLst>
          </p:cNvPr>
          <p:cNvSpPr txBox="1"/>
          <p:nvPr/>
        </p:nvSpPr>
        <p:spPr>
          <a:xfrm>
            <a:off x="3361765" y="2533385"/>
            <a:ext cx="4726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Power Point Template</a:t>
            </a:r>
          </a:p>
          <a:p>
            <a:pPr algn="ctr"/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(insert graphs and charts here)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3654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08913" y="2549009"/>
            <a:ext cx="539602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3600" dirty="0">
                <a:latin typeface="Arial" charset="0"/>
                <a:ea typeface="Arial" charset="0"/>
                <a:cs typeface="Arial" charset="0"/>
              </a:rPr>
              <a:t>Power Point Template</a:t>
            </a:r>
          </a:p>
          <a:p>
            <a:pPr algn="ctr" eaLnBrk="1" hangingPunct="1"/>
            <a:r>
              <a:rPr lang="en-US" altLang="zh-TW" sz="2800" dirty="0">
                <a:latin typeface="Arial" charset="0"/>
                <a:ea typeface="Arial" charset="0"/>
                <a:cs typeface="Arial" charset="0"/>
              </a:rPr>
              <a:t>(insert graphs and charts here)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91B154-9CC6-4340-AC0A-05F8C926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894"/>
            <a:ext cx="12192000" cy="69013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0A15EA-2E6C-4AD2-8D6A-710A0DFE5659}"/>
              </a:ext>
            </a:extLst>
          </p:cNvPr>
          <p:cNvSpPr txBox="1"/>
          <p:nvPr/>
        </p:nvSpPr>
        <p:spPr>
          <a:xfrm>
            <a:off x="3664323" y="2549009"/>
            <a:ext cx="4726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Power Point Template</a:t>
            </a:r>
          </a:p>
          <a:p>
            <a:pPr algn="ctr"/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(insert graphs and charts here)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59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A19BB5-BD4C-4F7A-AE70-442AAA17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FA8EF3-0192-4618-B732-D34E1F2D68B5}"/>
              </a:ext>
            </a:extLst>
          </p:cNvPr>
          <p:cNvSpPr txBox="1"/>
          <p:nvPr/>
        </p:nvSpPr>
        <p:spPr>
          <a:xfrm>
            <a:off x="3590364" y="2505670"/>
            <a:ext cx="4726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Power Point Template</a:t>
            </a:r>
          </a:p>
          <a:p>
            <a:pPr algn="ctr"/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(insert graphs and charts here)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14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4941168"/>
            <a:ext cx="6462464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zh-HK" sz="28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</a:t>
            </a:r>
            <a:r>
              <a:rPr lang="pt-BR" altLang="zh-HK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altLang="zh-HK" sz="28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pt-BR" altLang="zh-HK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!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Avenida da Universidade, Taipa, Macau, China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Tel :  (853) 8822 8833       Fax :  (853) 8822 8822       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Email :  </a:t>
            </a:r>
            <a:r>
              <a:rPr lang="pt-BR" altLang="zh-HK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info@um.edu.mo</a:t>
            </a:r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Website :  </a:t>
            </a:r>
            <a:r>
              <a:rPr lang="pt-BR" altLang="zh-HK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www.um.edu.mo</a:t>
            </a:r>
            <a:endParaRPr lang="zh-HK" alt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75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119</Words>
  <Application>Microsoft Office PowerPoint</Application>
  <PresentationFormat>宽屏</PresentationFormat>
  <Paragraphs>19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 花</dc:creator>
  <cp:lastModifiedBy>罗 花</cp:lastModifiedBy>
  <cp:revision>6</cp:revision>
  <dcterms:created xsi:type="dcterms:W3CDTF">2020-03-10T03:37:46Z</dcterms:created>
  <dcterms:modified xsi:type="dcterms:W3CDTF">2020-03-10T04:08:02Z</dcterms:modified>
</cp:coreProperties>
</file>